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33B374A-355A-904C-8B2F-0A94DE70CFE3}" type="datetimeFigureOut">
              <a:rPr lang="en-US" smtClean="0"/>
              <a:t>9/20/11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5EC68-F708-9B4C-AAF8-C81BFFCE42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374A-355A-904C-8B2F-0A94DE70CFE3}" type="datetimeFigureOut">
              <a:rPr lang="en-US" smtClean="0"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EC68-F708-9B4C-AAF8-C81BFFCE4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33B374A-355A-904C-8B2F-0A94DE70CFE3}" type="datetimeFigureOut">
              <a:rPr lang="en-US" smtClean="0"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E5EC68-F708-9B4C-AAF8-C81BFFCE42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374A-355A-904C-8B2F-0A94DE70CFE3}" type="datetimeFigureOut">
              <a:rPr lang="en-US" smtClean="0"/>
              <a:t>9/20/11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5EC68-F708-9B4C-AAF8-C81BFFCE42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374A-355A-904C-8B2F-0A94DE70CFE3}" type="datetimeFigureOut">
              <a:rPr lang="en-US" smtClean="0"/>
              <a:t>9/20/11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E5EC68-F708-9B4C-AAF8-C81BFFCE425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33B374A-355A-904C-8B2F-0A94DE70CFE3}" type="datetimeFigureOut">
              <a:rPr lang="en-US" smtClean="0"/>
              <a:t>9/20/11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5EC68-F708-9B4C-AAF8-C81BFFCE425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33B374A-355A-904C-8B2F-0A94DE70CFE3}" type="datetimeFigureOut">
              <a:rPr lang="en-US" smtClean="0"/>
              <a:t>9/20/11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5EC68-F708-9B4C-AAF8-C81BFFCE425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374A-355A-904C-8B2F-0A94DE70CFE3}" type="datetimeFigureOut">
              <a:rPr lang="en-US" smtClean="0"/>
              <a:t>9/20/11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5EC68-F708-9B4C-AAF8-C81BFFCE4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374A-355A-904C-8B2F-0A94DE70CFE3}" type="datetimeFigureOut">
              <a:rPr lang="en-US" smtClean="0"/>
              <a:t>9/20/11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5EC68-F708-9B4C-AAF8-C81BFFCE4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374A-355A-904C-8B2F-0A94DE70CFE3}" type="datetimeFigureOut">
              <a:rPr lang="en-US" smtClean="0"/>
              <a:t>9/20/11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5EC68-F708-9B4C-AAF8-C81BFFCE425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33B374A-355A-904C-8B2F-0A94DE70CFE3}" type="datetimeFigureOut">
              <a:rPr lang="en-US" smtClean="0"/>
              <a:t>9/20/11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E5EC68-F708-9B4C-AAF8-C81BFFCE425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3B374A-355A-904C-8B2F-0A94DE70CFE3}" type="datetimeFigureOut">
              <a:rPr lang="en-US" smtClean="0"/>
              <a:t>9/20/11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E5EC68-F708-9B4C-AAF8-C81BFFCE42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Socialization into gender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Sociology - Chapter 3 – Mrs. Madison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Socialization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ways in which society sets children onto different courses in life </a:t>
            </a:r>
            <a:r>
              <a:rPr lang="en-US" i="1" dirty="0" smtClean="0"/>
              <a:t>because</a:t>
            </a:r>
            <a:r>
              <a:rPr lang="en-US" dirty="0" smtClean="0"/>
              <a:t> they are male or female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Messages in the Family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Our parents are the first significant others who teach us gender messages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844" y="2910731"/>
            <a:ext cx="3668256" cy="31852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952" y="4325668"/>
            <a:ext cx="2567892" cy="22833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rcRect l="24696" r="23608"/>
          <a:stretch>
            <a:fillRect/>
          </a:stretch>
        </p:blipFill>
        <p:spPr>
          <a:xfrm>
            <a:off x="6796429" y="2799029"/>
            <a:ext cx="1969619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Messages in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Goldberg and Lewis Study (1969) </a:t>
            </a:r>
          </a:p>
          <a:p>
            <a:pPr lvl="1"/>
            <a:r>
              <a:rPr lang="en-US" dirty="0" smtClean="0"/>
              <a:t>Mothers in our society subconsciously reward daughters for being passive and dependent, and sons for being active and independent.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Some sociologists attribute the differences Goldberg and Lewis observed to biology.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Messages from Peers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Peer Group</a:t>
            </a:r>
            <a:r>
              <a:rPr lang="en-US" dirty="0" smtClean="0"/>
              <a:t>: A group of individuals of roughly the same age who are linked by common interests. </a:t>
            </a:r>
          </a:p>
          <a:p>
            <a:endParaRPr lang="en-US" b="1" u="sng" dirty="0" smtClean="0"/>
          </a:p>
          <a:p>
            <a:r>
              <a:rPr lang="en-US" dirty="0" smtClean="0"/>
              <a:t>Girls tend to reinforce images of appearance and behavior they think are appropriate for females</a:t>
            </a:r>
          </a:p>
          <a:p>
            <a:endParaRPr lang="en-US" dirty="0" smtClean="0"/>
          </a:p>
          <a:p>
            <a:r>
              <a:rPr lang="en-US" dirty="0" smtClean="0"/>
              <a:t>Boys often use media images to develop their identity – repeating movie lines, acting out jokes, etc.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Messages in Mass Media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Mass Media</a:t>
            </a:r>
            <a:r>
              <a:rPr lang="en-US" dirty="0" smtClean="0"/>
              <a:t>: Forms of communication, such as radio, newspapers, and television that are directed to mass audiences. 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Gender Roles</a:t>
            </a:r>
            <a:r>
              <a:rPr lang="en-US" dirty="0" smtClean="0"/>
              <a:t>: The behaviors and attitudes considered appropriate because one is a female </a:t>
            </a:r>
            <a:r>
              <a:rPr lang="en-US" smtClean="0"/>
              <a:t>or male. </a:t>
            </a:r>
            <a:endParaRPr lang="en-US" b="1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169</TotalTime>
  <Words>194</Words>
  <Application>Microsoft Macintosh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Socialization into gender</vt:lpstr>
      <vt:lpstr>Gender Socialization </vt:lpstr>
      <vt:lpstr>Gender Messages in the Family </vt:lpstr>
      <vt:lpstr>Gender Messages in Family</vt:lpstr>
      <vt:lpstr>Gender Messages from Peers</vt:lpstr>
      <vt:lpstr>Gender Messages in Mass Media </vt:lpstr>
    </vt:vector>
  </TitlesOfParts>
  <Company>Peoria Notre Dame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Socialization into gender</dc:title>
  <dc:creator>FAdmin</dc:creator>
  <cp:lastModifiedBy>FAdmin</cp:lastModifiedBy>
  <cp:revision>2</cp:revision>
  <dcterms:created xsi:type="dcterms:W3CDTF">2011-09-20T22:41:49Z</dcterms:created>
  <dcterms:modified xsi:type="dcterms:W3CDTF">2011-09-21T01:31:04Z</dcterms:modified>
</cp:coreProperties>
</file>